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4"/>
  </p:notesMasterIdLst>
  <p:sldIdLst>
    <p:sldId id="278" r:id="rId5"/>
    <p:sldId id="281" r:id="rId6"/>
    <p:sldId id="280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19" autoAdjust="0"/>
  </p:normalViewPr>
  <p:slideViewPr>
    <p:cSldViewPr snapToGrid="0">
      <p:cViewPr varScale="1">
        <p:scale>
          <a:sx n="95" d="100"/>
          <a:sy n="95" d="100"/>
        </p:scale>
        <p:origin x="67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7/4/2022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7/4/2022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7/4/2022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7/4/2022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7/4/2022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7/4/2022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7/4/2022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7/4/2022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7/4/2022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7/4/2022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7/4/2022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7/4/2022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7/4/2022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7/4/2022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7/4/2022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7/4/2022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7/4/2022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294203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3"/>
            <a:ext cx="3485073" cy="2922539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/>
              <a:t>ENGEERING GRAPHICS AND INTRODUCTION TO DIGITAL FABRICATION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596061"/>
            <a:ext cx="3485072" cy="588415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00000"/>
              </a:lnSpc>
            </a:pPr>
            <a:r>
              <a:rPr lang="fr-FR" sz="5600" dirty="0"/>
              <a:t>COURSE CODE : BME01T1001.</a:t>
            </a:r>
          </a:p>
          <a:p>
            <a:pPr>
              <a:lnSpc>
                <a:spcPct val="100000"/>
              </a:lnSpc>
            </a:pPr>
            <a:r>
              <a:rPr lang="fr-FR" sz="5600" dirty="0"/>
              <a:t> Session :2021-22</a:t>
            </a:r>
          </a:p>
          <a:p>
            <a:pPr>
              <a:lnSpc>
                <a:spcPct val="100000"/>
              </a:lnSpc>
            </a:pPr>
            <a:r>
              <a:rPr lang="en-US" sz="5600" dirty="0"/>
              <a:t>SEMESTER:02</a:t>
            </a:r>
          </a:p>
          <a:p>
            <a:pPr algn="l"/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4AA21C-A265-C73E-D552-804DE0DDD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347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BA4B59-AA50-AD06-C4E4-6F472BC69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941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B1A112-7895-DF1D-A3DC-F40A9BB9B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000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1D67DA-FAD8-AB00-3F79-57D53CF1A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19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68888A-781C-4299-6511-95AEFEB40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517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9BD071-8DF9-1B9F-E70C-FE8383117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08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52DC59-6D2B-581A-9F05-489A1AE7F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686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3C4D52-1C51-4A9E-D2DB-FBF9B8417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51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792558-7CBF-7004-8AF9-B8438B45A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51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6B0BD3-F3E4-192B-7FF9-455A64FBAF39}"/>
              </a:ext>
            </a:extLst>
          </p:cNvPr>
          <p:cNvSpPr txBox="1"/>
          <p:nvPr/>
        </p:nvSpPr>
        <p:spPr>
          <a:xfrm>
            <a:off x="994610" y="497305"/>
            <a:ext cx="967339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          </a:t>
            </a:r>
          </a:p>
          <a:p>
            <a:r>
              <a:rPr lang="en-US" sz="8000"/>
              <a:t>           Thank </a:t>
            </a:r>
            <a:r>
              <a:rPr lang="en-US" sz="8000" dirty="0"/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2754067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E44F74-E13C-2ECA-F672-EA76C2CE3D0F}"/>
              </a:ext>
            </a:extLst>
          </p:cNvPr>
          <p:cNvSpPr txBox="1"/>
          <p:nvPr/>
        </p:nvSpPr>
        <p:spPr>
          <a:xfrm>
            <a:off x="537411" y="385011"/>
            <a:ext cx="10547684" cy="941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                                      </a:t>
            </a:r>
            <a:r>
              <a:rPr lang="en-US" sz="3600" b="1" dirty="0"/>
              <a:t>TOPIC: HEX TAPPING BOLT</a:t>
            </a:r>
            <a:br>
              <a:rPr lang="en-US" sz="1800" dirty="0"/>
            </a:br>
            <a:br>
              <a:rPr lang="en-US" sz="1800" dirty="0"/>
            </a:br>
            <a:r>
              <a:rPr lang="en-US" dirty="0"/>
              <a:t>Submitted by :                                                                                         SUBMITTED TO:LAV PREET SIR;</a:t>
            </a:r>
          </a:p>
          <a:p>
            <a:endParaRPr lang="en-US" dirty="0"/>
          </a:p>
          <a:p>
            <a:r>
              <a:rPr lang="en-US" dirty="0"/>
              <a:t> ADITIYA PRAJAPATI: 21SCSE1420051                                                  </a:t>
            </a:r>
          </a:p>
          <a:p>
            <a:r>
              <a:rPr lang="en-US" dirty="0"/>
              <a:t>PRATEEK KR. SINGH: 21SCSE1010884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800" b="1" dirty="0"/>
              <a:t>INTRODUCTION: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b="1" i="0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What is hex tap bolt?</a:t>
            </a:r>
            <a:endParaRPr lang="en-US" sz="2800" b="1" dirty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sz="2000" i="0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Hex Bolts are bolts with external threading and a hex head designed to be driven by a wrench. Hex bolts may be partially threaded or fully threaded, and are available in hex cap (partially threaded after a certain length) and hex tap (always fully threaded). Hex caps and hex taps are both considered “hex bolts”.</a:t>
            </a:r>
            <a:endParaRPr lang="en-US" sz="2000" dirty="0">
              <a:solidFill>
                <a:schemeClr val="tx1">
                  <a:lumMod val="95000"/>
                </a:schemeClr>
              </a:solidFill>
            </a:endParaRPr>
          </a:p>
          <a:p>
            <a:endParaRPr lang="en-US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/>
              <a:t>USES:</a:t>
            </a:r>
          </a:p>
          <a:p>
            <a:r>
              <a:rPr lang="en-US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i="0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in a drilled or tapped hole where a cap screw or stud would be impractical, and they are useful in a variety of automotive and industrial applications.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                                            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887444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F07E1B-C3D4-6C58-A10C-31779582A0D7}"/>
              </a:ext>
            </a:extLst>
          </p:cNvPr>
          <p:cNvSpPr txBox="1"/>
          <p:nvPr/>
        </p:nvSpPr>
        <p:spPr>
          <a:xfrm>
            <a:off x="745958" y="304801"/>
            <a:ext cx="10050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4800" b="1" i="1" dirty="0"/>
              <a:t>ABSTRACT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63FF90-B9DB-BF80-B73F-66D458AA62E2}"/>
              </a:ext>
            </a:extLst>
          </p:cNvPr>
          <p:cNvSpPr txBox="1"/>
          <p:nvPr/>
        </p:nvSpPr>
        <p:spPr>
          <a:xfrm>
            <a:off x="930442" y="1419725"/>
            <a:ext cx="10716126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dirty="0"/>
              <a:t>STEP TO CREATE SKETCH HEX TAP BOLT.</a:t>
            </a:r>
          </a:p>
          <a:p>
            <a:endParaRPr lang="en-US" sz="32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STEP 1: Open solid work application.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STEP 2: Choose a 3D representation of single design component.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STEP 3: Go in feature and choose a front plane.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STEP 4: Then choose polygon from the sketch icon.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STEP 5: Draw the polygon with dimension 19mm. 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STEP 6: Go in feature icon click on extruded with 5mm then click ok.</a:t>
            </a:r>
          </a:p>
        </p:txBody>
      </p:sp>
    </p:spTree>
    <p:extLst>
      <p:ext uri="{BB962C8B-B14F-4D97-AF65-F5344CB8AC3E}">
        <p14:creationId xmlns:p14="http://schemas.microsoft.com/office/powerpoint/2010/main" val="2666874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C879B3-4100-2152-EA19-FE8DFABC64BB}"/>
              </a:ext>
            </a:extLst>
          </p:cNvPr>
          <p:cNvSpPr txBox="1"/>
          <p:nvPr/>
        </p:nvSpPr>
        <p:spPr>
          <a:xfrm>
            <a:off x="649705" y="737937"/>
            <a:ext cx="957713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STEP   7: Select one side of polygon and draw a circle on it with the   </a:t>
            </a:r>
          </a:p>
          <a:p>
            <a:r>
              <a:rPr lang="en-US" sz="2400" dirty="0"/>
              <a:t>                    dimension 12mm   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STEP   8:</a:t>
            </a:r>
            <a:r>
              <a:rPr lang="en-US" sz="2000" dirty="0"/>
              <a:t> </a:t>
            </a:r>
            <a:r>
              <a:rPr lang="en-US" sz="2400" dirty="0"/>
              <a:t>Then extruded the circle with 35mm and then click ok.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STEP   9: Choose the fillet option then click on chamfer the parameter</a:t>
            </a:r>
          </a:p>
          <a:p>
            <a:r>
              <a:rPr lang="en-US" sz="2400" dirty="0"/>
              <a:t>                    1mm.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STEP 10: Choose the hole wizard and select the thread option.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STEP 11: Then choose the thread location and select the cut thread option</a:t>
            </a:r>
          </a:p>
          <a:p>
            <a:r>
              <a:rPr lang="en-US" sz="2400" dirty="0"/>
              <a:t>                     with 30mm and click ok.</a:t>
            </a:r>
          </a:p>
          <a:p>
            <a:pPr algn="ctr"/>
            <a:r>
              <a:rPr lang="en-US" sz="2400" dirty="0"/>
              <a:t>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STEP 12: Then choose the appearances and select the metal option for</a:t>
            </a:r>
          </a:p>
          <a:p>
            <a:r>
              <a:rPr lang="en-US" sz="2400" dirty="0"/>
              <a:t>                     polish.  </a:t>
            </a:r>
          </a:p>
        </p:txBody>
      </p:sp>
    </p:spTree>
    <p:extLst>
      <p:ext uri="{BB962C8B-B14F-4D97-AF65-F5344CB8AC3E}">
        <p14:creationId xmlns:p14="http://schemas.microsoft.com/office/powerpoint/2010/main" val="114848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69D123-C93F-CB66-7543-7E915B51A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50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D13E88-58F8-A417-B341-E63C084A8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91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39A995-B8D9-7B84-DA33-11457FCE2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878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7DB79F-70E0-2F0E-8E62-49450D847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76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AF966F-3A3C-0B92-FD4C-945B6C9E1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221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{731F5343-0378-4845-8DA0-AF2C6B4B7777}tf55705232_win32</Template>
  <TotalTime>66</TotalTime>
  <Words>334</Words>
  <Application>Microsoft Office PowerPoint</Application>
  <PresentationFormat>Widescreen</PresentationFormat>
  <Paragraphs>60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Goudy Old Style</vt:lpstr>
      <vt:lpstr>Wingdings</vt:lpstr>
      <vt:lpstr>Wingdings 2</vt:lpstr>
      <vt:lpstr>SlateVTI</vt:lpstr>
      <vt:lpstr>ENGEERING GRAPHICS AND INTRODUCTION TO DIGITAL FABRICATION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ENGEERING GRAPHICS AND INTRODUCTION TO DIGITAL FABRICATION </dc:title>
  <dc:creator>Md rizwan ahmad</dc:creator>
  <cp:lastModifiedBy>Md rizwan ahmad</cp:lastModifiedBy>
  <cp:revision>2</cp:revision>
  <dcterms:created xsi:type="dcterms:W3CDTF">2022-07-03T19:40:50Z</dcterms:created>
  <dcterms:modified xsi:type="dcterms:W3CDTF">2022-07-03T20:47:37Z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